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0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9" r:id="rId12"/>
    <p:sldId id="296" r:id="rId13"/>
    <p:sldId id="297" r:id="rId14"/>
    <p:sldId id="298" r:id="rId15"/>
    <p:sldId id="301" r:id="rId16"/>
    <p:sldId id="302" r:id="rId17"/>
  </p:sldIdLst>
  <p:sldSz cx="12239625" cy="12239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ABD8EF"/>
    <a:srgbClr val="A4D2F6"/>
    <a:srgbClr val="FFFF00"/>
    <a:srgbClr val="FFCC66"/>
    <a:srgbClr val="9AB7D0"/>
    <a:srgbClr val="019747"/>
    <a:srgbClr val="B7472A"/>
    <a:srgbClr val="01A0E2"/>
    <a:srgbClr val="578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4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6FD07-A1F4-43DB-842A-88FEC515CE6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11EB-366C-4804-9EFB-977E5DBA7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11EB-366C-4804-9EFB-977E5DBA7E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2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972" y="2003106"/>
            <a:ext cx="10403681" cy="4261203"/>
          </a:xfrm>
        </p:spPr>
        <p:txBody>
          <a:bodyPr anchor="b"/>
          <a:lstStyle>
            <a:lvl1pPr algn="ctr">
              <a:defRPr sz="8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6428637"/>
            <a:ext cx="9179719" cy="2955075"/>
          </a:xfrm>
        </p:spPr>
        <p:txBody>
          <a:bodyPr/>
          <a:lstStyle>
            <a:lvl1pPr marL="0" indent="0" algn="ctr">
              <a:buNone/>
              <a:defRPr sz="3212"/>
            </a:lvl1pPr>
            <a:lvl2pPr marL="611962" indent="0" algn="ctr">
              <a:buNone/>
              <a:defRPr sz="2677"/>
            </a:lvl2pPr>
            <a:lvl3pPr marL="1223924" indent="0" algn="ctr">
              <a:buNone/>
              <a:defRPr sz="2409"/>
            </a:lvl3pPr>
            <a:lvl4pPr marL="1835887" indent="0" algn="ctr">
              <a:buNone/>
              <a:defRPr sz="2142"/>
            </a:lvl4pPr>
            <a:lvl5pPr marL="2447849" indent="0" algn="ctr">
              <a:buNone/>
              <a:defRPr sz="2142"/>
            </a:lvl5pPr>
            <a:lvl6pPr marL="3059811" indent="0" algn="ctr">
              <a:buNone/>
              <a:defRPr sz="2142"/>
            </a:lvl6pPr>
            <a:lvl7pPr marL="3671773" indent="0" algn="ctr">
              <a:buNone/>
              <a:defRPr sz="2142"/>
            </a:lvl7pPr>
            <a:lvl8pPr marL="4283735" indent="0" algn="ctr">
              <a:buNone/>
              <a:defRPr sz="2142"/>
            </a:lvl8pPr>
            <a:lvl9pPr marL="4895698" indent="0" algn="ctr">
              <a:buNone/>
              <a:defRPr sz="214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9066-87F0-4ED8-9CFD-2FAD1206D76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B33-DE77-4B42-A4F5-E5057F382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6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9066-87F0-4ED8-9CFD-2FAD1206D76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B33-DE77-4B42-A4F5-E5057F382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651647"/>
            <a:ext cx="2639169" cy="1037251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5" y="651647"/>
            <a:ext cx="7764512" cy="103725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9066-87F0-4ED8-9CFD-2FAD1206D76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B33-DE77-4B42-A4F5-E5057F382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3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9066-87F0-4ED8-9CFD-2FAD1206D76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B33-DE77-4B42-A4F5-E5057F382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1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00" y="3051410"/>
            <a:ext cx="10556677" cy="5091343"/>
          </a:xfrm>
        </p:spPr>
        <p:txBody>
          <a:bodyPr anchor="b"/>
          <a:lstStyle>
            <a:lvl1pPr>
              <a:defRPr sz="8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00" y="8190919"/>
            <a:ext cx="10556677" cy="2677417"/>
          </a:xfrm>
        </p:spPr>
        <p:txBody>
          <a:bodyPr/>
          <a:lstStyle>
            <a:lvl1pPr marL="0" indent="0">
              <a:buNone/>
              <a:defRPr sz="3212">
                <a:solidFill>
                  <a:schemeClr val="tx1"/>
                </a:solidFill>
              </a:defRPr>
            </a:lvl1pPr>
            <a:lvl2pPr marL="611962" indent="0">
              <a:buNone/>
              <a:defRPr sz="2677">
                <a:solidFill>
                  <a:schemeClr val="tx1">
                    <a:tint val="75000"/>
                  </a:schemeClr>
                </a:solidFill>
              </a:defRPr>
            </a:lvl2pPr>
            <a:lvl3pPr marL="1223924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3pPr>
            <a:lvl4pPr marL="183588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4pPr>
            <a:lvl5pPr marL="2447849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5pPr>
            <a:lvl6pPr marL="3059811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6pPr>
            <a:lvl7pPr marL="3671773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7pPr>
            <a:lvl8pPr marL="4283735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8pPr>
            <a:lvl9pPr marL="4895698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9066-87F0-4ED8-9CFD-2FAD1206D76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B33-DE77-4B42-A4F5-E5057F382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4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3258233"/>
            <a:ext cx="5201841" cy="7765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3258233"/>
            <a:ext cx="5201841" cy="7765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9066-87F0-4ED8-9CFD-2FAD1206D76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B33-DE77-4B42-A4F5-E5057F382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0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651649"/>
            <a:ext cx="10556677" cy="236576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3000409"/>
            <a:ext cx="5177934" cy="1470454"/>
          </a:xfrm>
        </p:spPr>
        <p:txBody>
          <a:bodyPr anchor="b"/>
          <a:lstStyle>
            <a:lvl1pPr marL="0" indent="0">
              <a:buNone/>
              <a:defRPr sz="3212" b="1"/>
            </a:lvl1pPr>
            <a:lvl2pPr marL="611962" indent="0">
              <a:buNone/>
              <a:defRPr sz="2677" b="1"/>
            </a:lvl2pPr>
            <a:lvl3pPr marL="1223924" indent="0">
              <a:buNone/>
              <a:defRPr sz="2409" b="1"/>
            </a:lvl3pPr>
            <a:lvl4pPr marL="1835887" indent="0">
              <a:buNone/>
              <a:defRPr sz="2142" b="1"/>
            </a:lvl4pPr>
            <a:lvl5pPr marL="2447849" indent="0">
              <a:buNone/>
              <a:defRPr sz="2142" b="1"/>
            </a:lvl5pPr>
            <a:lvl6pPr marL="3059811" indent="0">
              <a:buNone/>
              <a:defRPr sz="2142" b="1"/>
            </a:lvl6pPr>
            <a:lvl7pPr marL="3671773" indent="0">
              <a:buNone/>
              <a:defRPr sz="2142" b="1"/>
            </a:lvl7pPr>
            <a:lvl8pPr marL="4283735" indent="0">
              <a:buNone/>
              <a:defRPr sz="2142" b="1"/>
            </a:lvl8pPr>
            <a:lvl9pPr marL="4895698" indent="0">
              <a:buNone/>
              <a:defRPr sz="21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4470863"/>
            <a:ext cx="5177934" cy="65759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1" y="3000409"/>
            <a:ext cx="5203435" cy="1470454"/>
          </a:xfrm>
        </p:spPr>
        <p:txBody>
          <a:bodyPr anchor="b"/>
          <a:lstStyle>
            <a:lvl1pPr marL="0" indent="0">
              <a:buNone/>
              <a:defRPr sz="3212" b="1"/>
            </a:lvl1pPr>
            <a:lvl2pPr marL="611962" indent="0">
              <a:buNone/>
              <a:defRPr sz="2677" b="1"/>
            </a:lvl2pPr>
            <a:lvl3pPr marL="1223924" indent="0">
              <a:buNone/>
              <a:defRPr sz="2409" b="1"/>
            </a:lvl3pPr>
            <a:lvl4pPr marL="1835887" indent="0">
              <a:buNone/>
              <a:defRPr sz="2142" b="1"/>
            </a:lvl4pPr>
            <a:lvl5pPr marL="2447849" indent="0">
              <a:buNone/>
              <a:defRPr sz="2142" b="1"/>
            </a:lvl5pPr>
            <a:lvl6pPr marL="3059811" indent="0">
              <a:buNone/>
              <a:defRPr sz="2142" b="1"/>
            </a:lvl6pPr>
            <a:lvl7pPr marL="3671773" indent="0">
              <a:buNone/>
              <a:defRPr sz="2142" b="1"/>
            </a:lvl7pPr>
            <a:lvl8pPr marL="4283735" indent="0">
              <a:buNone/>
              <a:defRPr sz="2142" b="1"/>
            </a:lvl8pPr>
            <a:lvl9pPr marL="4895698" indent="0">
              <a:buNone/>
              <a:defRPr sz="21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1" y="4470863"/>
            <a:ext cx="5203435" cy="65759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9066-87F0-4ED8-9CFD-2FAD1206D76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B33-DE77-4B42-A4F5-E5057F382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7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9066-87F0-4ED8-9CFD-2FAD1206D76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B33-DE77-4B42-A4F5-E5057F382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5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9066-87F0-4ED8-9CFD-2FAD1206D76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B33-DE77-4B42-A4F5-E5057F382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2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815975"/>
            <a:ext cx="3947598" cy="2855913"/>
          </a:xfrm>
        </p:spPr>
        <p:txBody>
          <a:bodyPr anchor="b"/>
          <a:lstStyle>
            <a:lvl1pPr>
              <a:defRPr sz="42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762282"/>
            <a:ext cx="6196310" cy="8698067"/>
          </a:xfrm>
        </p:spPr>
        <p:txBody>
          <a:bodyPr/>
          <a:lstStyle>
            <a:lvl1pPr>
              <a:defRPr sz="4283"/>
            </a:lvl1pPr>
            <a:lvl2pPr>
              <a:defRPr sz="3748"/>
            </a:lvl2pPr>
            <a:lvl3pPr>
              <a:defRPr sz="3212"/>
            </a:lvl3pPr>
            <a:lvl4pPr>
              <a:defRPr sz="2677"/>
            </a:lvl4pPr>
            <a:lvl5pPr>
              <a:defRPr sz="2677"/>
            </a:lvl5pPr>
            <a:lvl6pPr>
              <a:defRPr sz="2677"/>
            </a:lvl6pPr>
            <a:lvl7pPr>
              <a:defRPr sz="2677"/>
            </a:lvl7pPr>
            <a:lvl8pPr>
              <a:defRPr sz="2677"/>
            </a:lvl8pPr>
            <a:lvl9pPr>
              <a:defRPr sz="2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3671887"/>
            <a:ext cx="3947598" cy="6802626"/>
          </a:xfrm>
        </p:spPr>
        <p:txBody>
          <a:bodyPr/>
          <a:lstStyle>
            <a:lvl1pPr marL="0" indent="0">
              <a:buNone/>
              <a:defRPr sz="2142"/>
            </a:lvl1pPr>
            <a:lvl2pPr marL="611962" indent="0">
              <a:buNone/>
              <a:defRPr sz="1874"/>
            </a:lvl2pPr>
            <a:lvl3pPr marL="1223924" indent="0">
              <a:buNone/>
              <a:defRPr sz="1606"/>
            </a:lvl3pPr>
            <a:lvl4pPr marL="1835887" indent="0">
              <a:buNone/>
              <a:defRPr sz="1339"/>
            </a:lvl4pPr>
            <a:lvl5pPr marL="2447849" indent="0">
              <a:buNone/>
              <a:defRPr sz="1339"/>
            </a:lvl5pPr>
            <a:lvl6pPr marL="3059811" indent="0">
              <a:buNone/>
              <a:defRPr sz="1339"/>
            </a:lvl6pPr>
            <a:lvl7pPr marL="3671773" indent="0">
              <a:buNone/>
              <a:defRPr sz="1339"/>
            </a:lvl7pPr>
            <a:lvl8pPr marL="4283735" indent="0">
              <a:buNone/>
              <a:defRPr sz="1339"/>
            </a:lvl8pPr>
            <a:lvl9pPr marL="4895698" indent="0">
              <a:buNone/>
              <a:defRPr sz="1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9066-87F0-4ED8-9CFD-2FAD1206D76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B33-DE77-4B42-A4F5-E5057F382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1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815975"/>
            <a:ext cx="3947598" cy="2855913"/>
          </a:xfrm>
        </p:spPr>
        <p:txBody>
          <a:bodyPr anchor="b"/>
          <a:lstStyle>
            <a:lvl1pPr>
              <a:defRPr sz="42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762282"/>
            <a:ext cx="6196310" cy="8698067"/>
          </a:xfrm>
        </p:spPr>
        <p:txBody>
          <a:bodyPr anchor="t"/>
          <a:lstStyle>
            <a:lvl1pPr marL="0" indent="0">
              <a:buNone/>
              <a:defRPr sz="4283"/>
            </a:lvl1pPr>
            <a:lvl2pPr marL="611962" indent="0">
              <a:buNone/>
              <a:defRPr sz="3748"/>
            </a:lvl2pPr>
            <a:lvl3pPr marL="1223924" indent="0">
              <a:buNone/>
              <a:defRPr sz="3212"/>
            </a:lvl3pPr>
            <a:lvl4pPr marL="1835887" indent="0">
              <a:buNone/>
              <a:defRPr sz="2677"/>
            </a:lvl4pPr>
            <a:lvl5pPr marL="2447849" indent="0">
              <a:buNone/>
              <a:defRPr sz="2677"/>
            </a:lvl5pPr>
            <a:lvl6pPr marL="3059811" indent="0">
              <a:buNone/>
              <a:defRPr sz="2677"/>
            </a:lvl6pPr>
            <a:lvl7pPr marL="3671773" indent="0">
              <a:buNone/>
              <a:defRPr sz="2677"/>
            </a:lvl7pPr>
            <a:lvl8pPr marL="4283735" indent="0">
              <a:buNone/>
              <a:defRPr sz="2677"/>
            </a:lvl8pPr>
            <a:lvl9pPr marL="4895698" indent="0">
              <a:buNone/>
              <a:defRPr sz="26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3671887"/>
            <a:ext cx="3947598" cy="6802626"/>
          </a:xfrm>
        </p:spPr>
        <p:txBody>
          <a:bodyPr/>
          <a:lstStyle>
            <a:lvl1pPr marL="0" indent="0">
              <a:buNone/>
              <a:defRPr sz="2142"/>
            </a:lvl1pPr>
            <a:lvl2pPr marL="611962" indent="0">
              <a:buNone/>
              <a:defRPr sz="1874"/>
            </a:lvl2pPr>
            <a:lvl3pPr marL="1223924" indent="0">
              <a:buNone/>
              <a:defRPr sz="1606"/>
            </a:lvl3pPr>
            <a:lvl4pPr marL="1835887" indent="0">
              <a:buNone/>
              <a:defRPr sz="1339"/>
            </a:lvl4pPr>
            <a:lvl5pPr marL="2447849" indent="0">
              <a:buNone/>
              <a:defRPr sz="1339"/>
            </a:lvl5pPr>
            <a:lvl6pPr marL="3059811" indent="0">
              <a:buNone/>
              <a:defRPr sz="1339"/>
            </a:lvl6pPr>
            <a:lvl7pPr marL="3671773" indent="0">
              <a:buNone/>
              <a:defRPr sz="1339"/>
            </a:lvl7pPr>
            <a:lvl8pPr marL="4283735" indent="0">
              <a:buNone/>
              <a:defRPr sz="1339"/>
            </a:lvl8pPr>
            <a:lvl9pPr marL="4895698" indent="0">
              <a:buNone/>
              <a:defRPr sz="1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9066-87F0-4ED8-9CFD-2FAD1206D76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B33-DE77-4B42-A4F5-E5057F382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8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651649"/>
            <a:ext cx="10556677" cy="236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3258233"/>
            <a:ext cx="10556677" cy="776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11344322"/>
            <a:ext cx="2753916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C9066-87F0-4ED8-9CFD-2FAD1206D76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11344322"/>
            <a:ext cx="4130873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11344322"/>
            <a:ext cx="2753916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ADB33-DE77-4B42-A4F5-E5057F382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6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23924" rtl="0" eaLnBrk="1" latinLnBrk="0" hangingPunct="1">
        <a:lnSpc>
          <a:spcPct val="90000"/>
        </a:lnSpc>
        <a:spcBef>
          <a:spcPct val="0"/>
        </a:spcBef>
        <a:buNone/>
        <a:defRPr sz="5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981" indent="-305981" algn="l" defTabSz="1223924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3748" kern="1200">
          <a:solidFill>
            <a:schemeClr val="tx1"/>
          </a:solidFill>
          <a:latin typeface="+mn-lt"/>
          <a:ea typeface="+mn-ea"/>
          <a:cs typeface="+mn-cs"/>
        </a:defRPr>
      </a:lvl1pPr>
      <a:lvl2pPr marL="917943" indent="-305981" algn="l" defTabSz="1223924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2pPr>
      <a:lvl3pPr marL="1529906" indent="-305981" algn="l" defTabSz="1223924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3pPr>
      <a:lvl4pPr marL="2141868" indent="-305981" algn="l" defTabSz="1223924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4pPr>
      <a:lvl5pPr marL="2753830" indent="-305981" algn="l" defTabSz="1223924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5pPr>
      <a:lvl6pPr marL="3365792" indent="-305981" algn="l" defTabSz="1223924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6pPr>
      <a:lvl7pPr marL="3977754" indent="-305981" algn="l" defTabSz="1223924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7pPr>
      <a:lvl8pPr marL="4589717" indent="-305981" algn="l" defTabSz="1223924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8pPr>
      <a:lvl9pPr marL="5201679" indent="-305981" algn="l" defTabSz="1223924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3924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1pPr>
      <a:lvl2pPr marL="611962" algn="l" defTabSz="1223924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223924" algn="l" defTabSz="1223924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3pPr>
      <a:lvl4pPr marL="1835887" algn="l" defTabSz="1223924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4pPr>
      <a:lvl5pPr marL="2447849" algn="l" defTabSz="1223924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5pPr>
      <a:lvl6pPr marL="3059811" algn="l" defTabSz="1223924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6pPr>
      <a:lvl7pPr marL="3671773" algn="l" defTabSz="1223924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7pPr>
      <a:lvl8pPr marL="4283735" algn="l" defTabSz="1223924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8pPr>
      <a:lvl9pPr marL="4895698" algn="l" defTabSz="1223924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9939" y="2526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zarinskij-r22.gosweb.gosuslugi.ru/netcat_files/32/115/img_2401_006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59" y="82009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017" t="49259" r="33837"/>
          <a:stretch/>
        </p:blipFill>
        <p:spPr>
          <a:xfrm>
            <a:off x="5222304" y="7787374"/>
            <a:ext cx="6276815" cy="41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4" t="6709" r="22529" b="6838"/>
          <a:stretch/>
        </p:blipFill>
        <p:spPr>
          <a:xfrm>
            <a:off x="0" y="835276"/>
            <a:ext cx="12239625" cy="10617971"/>
          </a:xfrm>
        </p:spPr>
      </p:pic>
      <p:sp>
        <p:nvSpPr>
          <p:cNvPr id="6" name="Овал 5"/>
          <p:cNvSpPr/>
          <p:nvPr/>
        </p:nvSpPr>
        <p:spPr>
          <a:xfrm>
            <a:off x="2619214" y="1968284"/>
            <a:ext cx="6354305" cy="11933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7634" y="3580109"/>
            <a:ext cx="4572000" cy="4959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89128866333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t="6223" r="21353" b="5301"/>
          <a:stretch/>
        </p:blipFill>
        <p:spPr>
          <a:xfrm>
            <a:off x="74829" y="1472339"/>
            <a:ext cx="12164796" cy="1018238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011070" y="2495227"/>
            <a:ext cx="6861350" cy="15963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6223" r="29281" b="4779"/>
          <a:stretch/>
        </p:blipFill>
        <p:spPr>
          <a:xfrm>
            <a:off x="0" y="1222940"/>
            <a:ext cx="12239625" cy="905386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586062" y="5749872"/>
            <a:ext cx="3653563" cy="16273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408" y="295556"/>
            <a:ext cx="9362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</a:rPr>
              <a:t>На карте выберите подходящий избирательный участок</a:t>
            </a:r>
            <a:endParaRPr lang="ru-RU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t="6468" r="29428" b="5300"/>
          <a:stretch/>
        </p:blipFill>
        <p:spPr>
          <a:xfrm>
            <a:off x="-13048" y="1673817"/>
            <a:ext cx="12252673" cy="8927025"/>
          </a:xfrm>
        </p:spPr>
      </p:pic>
      <p:sp>
        <p:nvSpPr>
          <p:cNvPr id="5" name="Овал 4"/>
          <p:cNvSpPr/>
          <p:nvPr/>
        </p:nvSpPr>
        <p:spPr>
          <a:xfrm>
            <a:off x="-13048" y="6834753"/>
            <a:ext cx="3653563" cy="16273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1478" y="402956"/>
            <a:ext cx="7886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Подтверждаем выбранную 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участковую избирательную комиссию</a:t>
            </a:r>
            <a:endParaRPr lang="ru-RU" sz="40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6591" r="25814" b="4518"/>
          <a:stretch/>
        </p:blipFill>
        <p:spPr>
          <a:xfrm>
            <a:off x="0" y="1269269"/>
            <a:ext cx="12128333" cy="10970356"/>
          </a:xfrm>
        </p:spPr>
      </p:pic>
      <p:sp>
        <p:nvSpPr>
          <p:cNvPr id="5" name="Овал 4"/>
          <p:cNvSpPr/>
          <p:nvPr/>
        </p:nvSpPr>
        <p:spPr>
          <a:xfrm>
            <a:off x="3037668" y="2371241"/>
            <a:ext cx="7764651" cy="13753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942" y="2262753"/>
            <a:ext cx="11578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Введите код из смс, которое придет на ваш телефон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18" t="4239" r="1708" b="6111"/>
          <a:stretch/>
        </p:blipFill>
        <p:spPr>
          <a:xfrm>
            <a:off x="2944678" y="4324027"/>
            <a:ext cx="6431797" cy="35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5667" y="2156713"/>
            <a:ext cx="104663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На вкладке «уведомления» в личном кабинете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 вы увидите статус подтверждения заявки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4300537"/>
            <a:ext cx="11830050" cy="363855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657600" y="3480152"/>
            <a:ext cx="1138990" cy="330467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9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3634EFB-0395-4DA5-BB2D-7C1391BA1E97}"/>
              </a:ext>
            </a:extLst>
          </p:cNvPr>
          <p:cNvSpPr txBox="1">
            <a:spLocks/>
          </p:cNvSpPr>
          <p:nvPr/>
        </p:nvSpPr>
        <p:spPr>
          <a:xfrm>
            <a:off x="433679" y="9027947"/>
            <a:ext cx="11805945" cy="2415557"/>
          </a:xfrm>
          <a:prstGeom prst="rect">
            <a:avLst/>
          </a:prstGeom>
        </p:spPr>
        <p:txBody>
          <a:bodyPr vert="horz" lIns="91797" tIns="45899" rIns="91797" bIns="4589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800" b="1" dirty="0">
              <a:solidFill>
                <a:schemeClr val="bg1"/>
              </a:solidFill>
              <a:latin typeface="TT Norms Bold" panose="02000803040000020004" pitchFamily="50" charset="-52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6796" r="30923" b="46268"/>
          <a:stretch/>
        </p:blipFill>
        <p:spPr>
          <a:xfrm>
            <a:off x="0" y="2898183"/>
            <a:ext cx="12245740" cy="598234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586060" y="4881966"/>
            <a:ext cx="3653563" cy="16273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80826" y="1517472"/>
            <a:ext cx="8824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Зайдите на сайт </a:t>
            </a:r>
            <a:r>
              <a:rPr lang="ru-RU" sz="6600" dirty="0" err="1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Госуслуги</a:t>
            </a:r>
            <a:endParaRPr lang="ru-RU" sz="66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2742" y="8765786"/>
            <a:ext cx="87402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Нажмите на баннер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выборы Президента России</a:t>
            </a:r>
            <a:endParaRPr lang="ru-RU" sz="60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121112" y="6495150"/>
            <a:ext cx="1988145" cy="238537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6655" r="26603" b="3669"/>
          <a:stretch/>
        </p:blipFill>
        <p:spPr>
          <a:xfrm>
            <a:off x="108488" y="0"/>
            <a:ext cx="12131137" cy="11185781"/>
          </a:xfrm>
        </p:spPr>
      </p:pic>
      <p:sp>
        <p:nvSpPr>
          <p:cNvPr id="5" name="Овал 4"/>
          <p:cNvSpPr/>
          <p:nvPr/>
        </p:nvSpPr>
        <p:spPr>
          <a:xfrm>
            <a:off x="2070246" y="8807115"/>
            <a:ext cx="3653563" cy="11550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9169" y="11295469"/>
            <a:ext cx="10575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Кликаем на вкладку смена избирательного участка</a:t>
            </a:r>
            <a:endParaRPr lang="ru-RU" sz="40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070246" y="9962147"/>
            <a:ext cx="1154217" cy="133332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1" t="19012" r="27184" b="4257"/>
          <a:stretch/>
        </p:blipFill>
        <p:spPr>
          <a:xfrm>
            <a:off x="0" y="957106"/>
            <a:ext cx="12239625" cy="9946054"/>
          </a:xfrm>
        </p:spPr>
      </p:pic>
      <p:sp>
        <p:nvSpPr>
          <p:cNvPr id="5" name="Овал 4"/>
          <p:cNvSpPr/>
          <p:nvPr/>
        </p:nvSpPr>
        <p:spPr>
          <a:xfrm>
            <a:off x="1363849" y="8534400"/>
            <a:ext cx="3653563" cy="9304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9389" y="11268376"/>
            <a:ext cx="9283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Далее, кликаем на вкладку подать заявление</a:t>
            </a:r>
            <a:endParaRPr lang="ru-RU" sz="40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229853" y="9464843"/>
            <a:ext cx="737936" cy="192505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2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0" t="10797" r="27431" b="25448"/>
          <a:stretch/>
        </p:blipFill>
        <p:spPr>
          <a:xfrm>
            <a:off x="0" y="164510"/>
            <a:ext cx="12239625" cy="10900193"/>
          </a:xfrm>
        </p:spPr>
      </p:pic>
      <p:sp>
        <p:nvSpPr>
          <p:cNvPr id="5" name="Овал 4"/>
          <p:cNvSpPr/>
          <p:nvPr/>
        </p:nvSpPr>
        <p:spPr>
          <a:xfrm>
            <a:off x="3797083" y="5889355"/>
            <a:ext cx="4242499" cy="189079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58319" y="11468746"/>
            <a:ext cx="3883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Нажимаем начать</a:t>
            </a:r>
            <a:endParaRPr lang="ru-RU" sz="40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967566" y="7780149"/>
            <a:ext cx="1410346" cy="368859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1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7" t="7006" r="20913" b="14696"/>
          <a:stretch/>
        </p:blipFill>
        <p:spPr>
          <a:xfrm>
            <a:off x="0" y="1028859"/>
            <a:ext cx="12239625" cy="10960858"/>
          </a:xfrm>
        </p:spPr>
      </p:pic>
      <p:sp>
        <p:nvSpPr>
          <p:cNvPr id="6" name="TextBox 5"/>
          <p:cNvSpPr txBox="1"/>
          <p:nvPr/>
        </p:nvSpPr>
        <p:spPr>
          <a:xfrm>
            <a:off x="216977" y="201479"/>
            <a:ext cx="103756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Выбираем есть ли регистрация  на территории РФ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433234" y="1028859"/>
            <a:ext cx="3346901" cy="310918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2" t="6223" r="21059" b="14697"/>
          <a:stretch/>
        </p:blipFill>
        <p:spPr>
          <a:xfrm>
            <a:off x="177696" y="1193369"/>
            <a:ext cx="11891448" cy="10628642"/>
          </a:xfrm>
        </p:spPr>
      </p:pic>
      <p:sp>
        <p:nvSpPr>
          <p:cNvPr id="5" name="Овал 4"/>
          <p:cNvSpPr/>
          <p:nvPr/>
        </p:nvSpPr>
        <p:spPr>
          <a:xfrm>
            <a:off x="3797084" y="6168325"/>
            <a:ext cx="3653563" cy="16273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7696" y="177706"/>
            <a:ext cx="116830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</a:rPr>
              <a:t>Проверяем адрес регистрации по месту жительства, который должен </a:t>
            </a:r>
          </a:p>
          <a:p>
            <a:r>
              <a:rPr lang="ru-RU" sz="3000" dirty="0" smtClean="0">
                <a:solidFill>
                  <a:srgbClr val="C00000"/>
                </a:solidFill>
              </a:rPr>
              <a:t>соответствовать адресу, указанному в паспорте </a:t>
            </a:r>
            <a:endParaRPr lang="ru-RU" sz="3000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332136" y="1193369"/>
            <a:ext cx="2291729" cy="28206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30277" y="4707349"/>
            <a:ext cx="6834754" cy="546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 Сыктывкар, ул. Мира, д. 2, кв.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6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8" t="7423" r="29016" b="8955"/>
          <a:stretch/>
        </p:blipFill>
        <p:spPr>
          <a:xfrm>
            <a:off x="31039" y="551685"/>
            <a:ext cx="12224084" cy="10902995"/>
          </a:xfrm>
        </p:spPr>
      </p:pic>
      <p:sp>
        <p:nvSpPr>
          <p:cNvPr id="5" name="Овал 4"/>
          <p:cNvSpPr/>
          <p:nvPr/>
        </p:nvSpPr>
        <p:spPr>
          <a:xfrm>
            <a:off x="5780866" y="4107051"/>
            <a:ext cx="3653563" cy="16273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86360" y="8803037"/>
            <a:ext cx="495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Нажимаем  продолжить</a:t>
            </a:r>
            <a:endParaRPr lang="ru-RU" sz="40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587498" y="5579390"/>
            <a:ext cx="2464231" cy="32236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5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6830" r="20472" b="3996"/>
          <a:stretch/>
        </p:blipFill>
        <p:spPr>
          <a:xfrm>
            <a:off x="0" y="976393"/>
            <a:ext cx="12239625" cy="9980908"/>
          </a:xfrm>
        </p:spPr>
      </p:pic>
      <p:sp>
        <p:nvSpPr>
          <p:cNvPr id="3" name="Прямоугольник 2"/>
          <p:cNvSpPr/>
          <p:nvPr/>
        </p:nvSpPr>
        <p:spPr>
          <a:xfrm>
            <a:off x="3533613" y="3037663"/>
            <a:ext cx="5997844" cy="4695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/>
              <a:t>Иванов Иван Иванович</a:t>
            </a:r>
          </a:p>
          <a:p>
            <a:endParaRPr lang="ru-RU" i="1" dirty="0"/>
          </a:p>
          <a:p>
            <a:r>
              <a:rPr lang="ru-RU" i="1" dirty="0"/>
              <a:t>Дата рождения</a:t>
            </a:r>
          </a:p>
          <a:p>
            <a:endParaRPr lang="ru-RU" i="1" dirty="0"/>
          </a:p>
          <a:p>
            <a:r>
              <a:rPr lang="ru-RU" i="1" dirty="0"/>
              <a:t>Серия и номер паспорта</a:t>
            </a:r>
          </a:p>
          <a:p>
            <a:endParaRPr lang="ru-RU" i="1" dirty="0"/>
          </a:p>
          <a:p>
            <a:r>
              <a:rPr lang="ru-RU" i="1" dirty="0"/>
              <a:t>Дата выдачи</a:t>
            </a:r>
          </a:p>
          <a:p>
            <a:endParaRPr lang="ru-RU" i="1" dirty="0"/>
          </a:p>
          <a:p>
            <a:r>
              <a:rPr lang="ru-RU" i="1" dirty="0"/>
              <a:t>Кем выдан</a:t>
            </a:r>
          </a:p>
          <a:p>
            <a:r>
              <a:rPr lang="ru-RU" i="1" dirty="0"/>
              <a:t>МВД по Республике Коми</a:t>
            </a:r>
          </a:p>
          <a:p>
            <a:endParaRPr lang="ru-RU" i="1" dirty="0"/>
          </a:p>
          <a:p>
            <a:r>
              <a:rPr lang="ru-RU" i="1" dirty="0"/>
              <a:t>Код подразделения</a:t>
            </a:r>
          </a:p>
          <a:p>
            <a:r>
              <a:rPr lang="ru-RU" i="1" dirty="0"/>
              <a:t>111111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433233" y="1735810"/>
            <a:ext cx="7966129" cy="16273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121</Words>
  <Application>Microsoft Office PowerPoint</Application>
  <PresentationFormat>Произвольный</PresentationFormat>
  <Paragraphs>33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Franklin Gothic Demi Cond</vt:lpstr>
      <vt:lpstr>TT Norms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Сагадеева Екатерина Анатольевна</dc:creator>
  <cp:lastModifiedBy>Егорова Ольга Викторовна</cp:lastModifiedBy>
  <cp:revision>64</cp:revision>
  <cp:lastPrinted>2024-01-30T12:28:50Z</cp:lastPrinted>
  <dcterms:created xsi:type="dcterms:W3CDTF">2022-06-01T09:40:11Z</dcterms:created>
  <dcterms:modified xsi:type="dcterms:W3CDTF">2024-01-31T08:23:21Z</dcterms:modified>
</cp:coreProperties>
</file>